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36AD-BCE7-415A-B474-6315DA6DAB17}" type="datetimeFigureOut">
              <a:rPr lang="vi-VN" smtClean="0"/>
              <a:t>02/02/2024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84CA2-EF86-4444-98BD-49BD07B540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664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0FE7-ABA5-4E92-A9C6-8B3815A14BC0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071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922A-F0F6-4067-A57B-FE1337D0A2AA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624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6708-3B30-412A-801E-FAA639CF64EC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134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197E-0E74-4457-A0D6-8AEF8022AE6A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1240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A6AA-1ABB-428D-91DA-9A7E5FD60B25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1746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E192-F403-44A8-9953-E009B729EEEC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1041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647-ECBD-4D1D-BE3E-F7409FE91000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1736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2976-3D7E-4E16-9B6C-BAC3A71EB438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443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86EC-6F96-4666-A6D8-004F24FA3C49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513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9BFA-A315-41D1-8710-5282976009B9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820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AEBA-D98B-423D-B694-0F8AF55EC4CE}" type="datetime1">
              <a:rPr lang="vi-VN" smtClean="0"/>
              <a:t>02/02/2024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705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152E-0521-4A1E-9E4F-B0120D27E3B0}" type="datetime1">
              <a:rPr lang="vi-VN" smtClean="0"/>
              <a:t>02/02/2024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052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3C10-9EAD-4CE0-9C24-4337D04494D9}" type="datetime1">
              <a:rPr lang="vi-VN" smtClean="0"/>
              <a:t>02/02/2024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3059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56A0-7C20-45F1-B6A3-35549CB222E5}" type="datetime1">
              <a:rPr lang="vi-VN" smtClean="0"/>
              <a:t>02/02/2024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03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81F3-EC6C-40DB-B969-02BBFBEFB76C}" type="datetime1">
              <a:rPr lang="vi-VN" smtClean="0"/>
              <a:t>02/02/2024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136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5A01-6A81-483E-9E49-F71C8ECD486F}" type="datetime1">
              <a:rPr lang="vi-VN" smtClean="0"/>
              <a:t>02/02/2024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6075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E6E1-E453-4A60-85D2-E30F96627283}" type="datetime1">
              <a:rPr lang="vi-VN" smtClean="0"/>
              <a:t>02/02/2024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F602236-641B-49F5-9F8A-28D7343A78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950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17571-2677-E679-D088-BE9317017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Bảo </a:t>
            </a:r>
            <a:r>
              <a:rPr lang="en-US" dirty="0" err="1"/>
              <a:t>vệ</a:t>
            </a:r>
            <a:r>
              <a:rPr lang="en-US" dirty="0"/>
              <a:t> đồ án</a:t>
            </a: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AC00A-DC80-4C4D-6F23-E0CB8D49D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quản</a:t>
            </a:r>
            <a:r>
              <a:rPr lang="en-US" dirty="0"/>
              <a:t> lý khách </a:t>
            </a:r>
            <a:r>
              <a:rPr lang="en-US" dirty="0" err="1"/>
              <a:t>sạn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4C54C-4C22-5B09-B1B6-0A9E76C3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2088" y="5859263"/>
            <a:ext cx="1201407" cy="449570"/>
          </a:xfrm>
        </p:spPr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55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70C3-C6F7-1B68-28D0-1F725B22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FC7B63-9333-A057-9011-6B030D6A6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244AC-7095-AF96-0CBC-A77A485B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10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9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146F-E671-8F0C-C0F5-50BCC1DB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6E486-2DAC-C200-DB39-69BB11C94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C4079-2610-26AC-AD95-CCEE75F2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11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ADA7-3BF0-1454-5369-0F4CB0EA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34C11-D4B7-FFBF-94AF-F6B8F84A8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4365CF-6684-8743-CAC5-72FF8A5D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12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6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0901-E5A1-275B-BD84-EDEF1B43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Gửi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khiếu</a:t>
            </a:r>
            <a:r>
              <a:rPr lang="en-US" dirty="0"/>
              <a:t> </a:t>
            </a:r>
            <a:r>
              <a:rPr lang="en-US" dirty="0" err="1"/>
              <a:t>nại</a:t>
            </a:r>
            <a:endParaRPr lang="vi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6D3C3-D96A-5883-03EA-F8F49B215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50" y="1420428"/>
            <a:ext cx="8478469" cy="543757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BA2A8D-1B83-F37F-FA1E-77D1E602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13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65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9ED3-C692-3140-F7B0-C523159D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Trang </a:t>
            </a:r>
            <a:r>
              <a:rPr lang="en-US" dirty="0" err="1"/>
              <a:t>quản</a:t>
            </a:r>
            <a:r>
              <a:rPr lang="en-US" dirty="0"/>
              <a:t> lý khách </a:t>
            </a:r>
            <a:r>
              <a:rPr lang="en-US" dirty="0" err="1"/>
              <a:t>sạn</a:t>
            </a:r>
            <a:r>
              <a:rPr lang="en-US" dirty="0"/>
              <a:t> của admin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B3543-10B7-F596-868F-104457E42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1" y="1299455"/>
            <a:ext cx="8596668" cy="3880773"/>
          </a:xfrm>
        </p:spPr>
        <p:txBody>
          <a:bodyPr/>
          <a:lstStyle/>
          <a:p>
            <a:r>
              <a:rPr lang="en-US" dirty="0"/>
              <a:t>Người dùng </a:t>
            </a:r>
            <a:r>
              <a:rPr lang="en-US" dirty="0" err="1"/>
              <a:t>quản</a:t>
            </a:r>
            <a:r>
              <a:rPr lang="en-US" dirty="0"/>
              <a:t> lý cần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đến </a:t>
            </a:r>
            <a:r>
              <a:rPr lang="en-US" dirty="0" err="1"/>
              <a:t>trang</a:t>
            </a:r>
            <a:r>
              <a:rPr lang="en-US" dirty="0"/>
              <a:t>: http://localhost:4200/admin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053DA-1851-CD8D-5BCF-693B3A81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3" y="1899820"/>
            <a:ext cx="8123068" cy="40361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4C0D8-357B-1528-151F-0F0F4C63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14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6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1CB7-579A-0262-22F1-561CE9A5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Đăng nhập thành công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76040-31E4-68B9-A84A-89821E75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755"/>
            <a:ext cx="12192000" cy="510670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53F967-276E-0577-1D0E-F2E19D21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15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9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D2D3-ADD1-2143-4D67-FF9B4FBC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Đăng </a:t>
            </a:r>
            <a:r>
              <a:rPr lang="en-US" dirty="0" err="1"/>
              <a:t>xuất</a:t>
            </a:r>
            <a:r>
              <a:rPr lang="en-US" dirty="0"/>
              <a:t> thành công</a:t>
            </a:r>
            <a:endParaRPr lang="vi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2584A-8478-1499-15E3-64216D5E9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729" y="2187221"/>
            <a:ext cx="7545791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AD062-9FB3-45DA-8055-022084A9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16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516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61EA-D7FC-EED1-0863-5E03BFD8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Đăng nhập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endParaRPr lang="vi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126B6-45CD-047D-30E6-7A6636055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746" y="2160588"/>
            <a:ext cx="7984546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6DB635-92AB-B992-12ED-1D4A8548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17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098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57E0-E331-D7CA-78AF-98116E2F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lý khách </a:t>
            </a:r>
            <a:r>
              <a:rPr lang="en-US" dirty="0" err="1"/>
              <a:t>sạn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AE1C-F797-59E5-FE9D-C7765BF28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Người dùng </a:t>
            </a:r>
            <a:r>
              <a:rPr lang="en-US" dirty="0" err="1"/>
              <a:t>quản</a:t>
            </a:r>
            <a:r>
              <a:rPr lang="en-US" dirty="0"/>
              <a:t> lý sẽ có thể </a:t>
            </a:r>
            <a:r>
              <a:rPr lang="en-US" dirty="0" err="1"/>
              <a:t>quản</a:t>
            </a:r>
            <a:r>
              <a:rPr lang="en-US" dirty="0"/>
              <a:t> lý :</a:t>
            </a:r>
          </a:p>
          <a:p>
            <a:r>
              <a:rPr lang="en-US" dirty="0"/>
              <a:t>-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phòng</a:t>
            </a:r>
          </a:p>
          <a:p>
            <a:r>
              <a:rPr lang="en-US" dirty="0"/>
              <a:t>- Người dùng </a:t>
            </a:r>
            <a:r>
              <a:rPr lang="en-US" dirty="0" err="1"/>
              <a:t>quản</a:t>
            </a:r>
            <a:r>
              <a:rPr lang="en-US" dirty="0"/>
              <a:t> lý</a:t>
            </a:r>
          </a:p>
          <a:p>
            <a:r>
              <a:rPr lang="en-US" dirty="0"/>
              <a:t>-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khách </a:t>
            </a:r>
            <a:r>
              <a:rPr lang="en-US" dirty="0" err="1"/>
              <a:t>sạn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Khiếu</a:t>
            </a:r>
            <a:r>
              <a:rPr lang="en-US" dirty="0"/>
              <a:t> </a:t>
            </a:r>
            <a:r>
              <a:rPr lang="en-US" dirty="0" err="1"/>
              <a:t>nại</a:t>
            </a:r>
            <a:endParaRPr lang="en-US" dirty="0"/>
          </a:p>
          <a:p>
            <a:r>
              <a:rPr lang="en-US" dirty="0"/>
              <a:t>- Thể </a:t>
            </a:r>
            <a:r>
              <a:rPr lang="en-US" dirty="0" err="1"/>
              <a:t>Loại</a:t>
            </a:r>
            <a:r>
              <a:rPr lang="en-US" dirty="0"/>
              <a:t> Phòng</a:t>
            </a:r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75EC3-F632-8FC7-9D89-BD993137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1898"/>
            <a:ext cx="12192000" cy="6436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2848C-8D0D-A597-A462-E2B75C21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18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7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05B6-C22B-B17B-2C1F-BCB6CDC9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3.4.1 Trang </a:t>
            </a:r>
            <a:r>
              <a:rPr lang="en-US" dirty="0" err="1"/>
              <a:t>quản</a:t>
            </a:r>
            <a:r>
              <a:rPr lang="en-US" dirty="0"/>
              <a:t> lý người dùng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06432-0708-10AA-19EF-187B6D66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Người dùng </a:t>
            </a:r>
            <a:r>
              <a:rPr lang="en-US" dirty="0" err="1"/>
              <a:t>quản</a:t>
            </a:r>
            <a:r>
              <a:rPr lang="en-US" dirty="0"/>
              <a:t> lý có thể tìm kiếm, </a:t>
            </a:r>
            <a:r>
              <a:rPr lang="en-US" dirty="0" err="1"/>
              <a:t>thêm</a:t>
            </a:r>
            <a:r>
              <a:rPr lang="en-US" dirty="0"/>
              <a:t> ,sửa và </a:t>
            </a:r>
            <a:r>
              <a:rPr lang="en-US" dirty="0" err="1"/>
              <a:t>xoá</a:t>
            </a:r>
            <a:r>
              <a:rPr lang="en-US" dirty="0"/>
              <a:t> người dùng </a:t>
            </a:r>
            <a:r>
              <a:rPr lang="en-US" dirty="0" err="1"/>
              <a:t>quản</a:t>
            </a:r>
            <a:r>
              <a:rPr lang="en-US" dirty="0"/>
              <a:t> lý khách </a:t>
            </a:r>
            <a:r>
              <a:rPr lang="en-US" dirty="0" err="1"/>
              <a:t>sạn</a:t>
            </a:r>
            <a:r>
              <a:rPr lang="en-US" dirty="0"/>
              <a:t>: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39563-3925-DB5C-09E9-11D747E4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2947385"/>
            <a:ext cx="7785717" cy="32397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9B444-14F0-A5E4-282B-515C67ED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FF0000"/>
                </a:solidFill>
              </a:rPr>
              <a:t>19</a:t>
            </a:r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23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540F-DE62-B255-59B4-064E3E56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đồ án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3947D-1854-4892-69C8-E6035B04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Họ</a:t>
            </a:r>
            <a:r>
              <a:rPr lang="en-US" dirty="0"/>
              <a:t> và tên: </a:t>
            </a:r>
            <a:r>
              <a:rPr lang="en-US" dirty="0" err="1"/>
              <a:t>Dương</a:t>
            </a:r>
            <a:r>
              <a:rPr lang="en-US" dirty="0"/>
              <a:t> Đình Khánh</a:t>
            </a:r>
          </a:p>
          <a:p>
            <a:r>
              <a:rPr lang="en-US" dirty="0"/>
              <a:t>Lớp:  61TH-NB</a:t>
            </a:r>
          </a:p>
          <a:p>
            <a:r>
              <a:rPr lang="en-US" dirty="0" err="1"/>
              <a:t>Mã</a:t>
            </a:r>
            <a:r>
              <a:rPr lang="en-US" dirty="0"/>
              <a:t> sinh </a:t>
            </a:r>
            <a:r>
              <a:rPr lang="en-US" dirty="0" err="1"/>
              <a:t>viên</a:t>
            </a:r>
            <a:r>
              <a:rPr lang="en-US" dirty="0"/>
              <a:t>: 1951060783</a:t>
            </a:r>
          </a:p>
          <a:p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FA7D6-F393-4D46-F33A-FFFBD3B7D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58" y="417250"/>
            <a:ext cx="5424842" cy="44743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CE54F-BCF1-6C2A-A5E7-E5AB52A1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2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3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B1BA-732E-9E1D-A57A-38A55489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3.4.2 Trang </a:t>
            </a:r>
            <a:r>
              <a:rPr lang="en-US" dirty="0" err="1"/>
              <a:t>quản</a:t>
            </a:r>
            <a:r>
              <a:rPr lang="en-US" dirty="0"/>
              <a:t> lý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phòng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20A2-3848-28B0-1141-A156DC0D6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Người dùng </a:t>
            </a:r>
            <a:r>
              <a:rPr lang="en-US" dirty="0" err="1"/>
              <a:t>quản</a:t>
            </a:r>
            <a:r>
              <a:rPr lang="en-US" dirty="0"/>
              <a:t> lý có thể tìm kiếm, </a:t>
            </a:r>
            <a:r>
              <a:rPr lang="en-US" dirty="0" err="1"/>
              <a:t>thêm</a:t>
            </a:r>
            <a:r>
              <a:rPr lang="en-US" dirty="0"/>
              <a:t> ,sửa , đổi tình </a:t>
            </a:r>
            <a:r>
              <a:rPr lang="en-US" dirty="0" err="1"/>
              <a:t>trạng</a:t>
            </a:r>
            <a:r>
              <a:rPr lang="en-US" dirty="0"/>
              <a:t> và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phòng khách </a:t>
            </a:r>
            <a:r>
              <a:rPr lang="en-US" dirty="0" err="1"/>
              <a:t>sạn</a:t>
            </a:r>
            <a:r>
              <a:rPr lang="en-US" dirty="0"/>
              <a:t>:</a:t>
            </a:r>
            <a:endParaRPr lang="vi-VN" dirty="0"/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C387C-ED55-5C02-976B-0C35D734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5" y="2796466"/>
            <a:ext cx="9232776" cy="34667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5C43F-EC67-BCB4-4C30-4FA21236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20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75C2-C4AD-51AB-48DA-FF23A338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3.4.3 Trang </a:t>
            </a:r>
            <a:r>
              <a:rPr lang="en-US" dirty="0" err="1"/>
              <a:t>quản</a:t>
            </a:r>
            <a:r>
              <a:rPr lang="en-US" dirty="0"/>
              <a:t> lý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906D-03DD-A60E-3B68-9A943129B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Người dùng </a:t>
            </a:r>
            <a:r>
              <a:rPr lang="en-US" dirty="0" err="1"/>
              <a:t>quản</a:t>
            </a:r>
            <a:r>
              <a:rPr lang="en-US" dirty="0"/>
              <a:t> lý có thể tìm kiếm, </a:t>
            </a:r>
            <a:r>
              <a:rPr lang="en-US" dirty="0" err="1"/>
              <a:t>thêm</a:t>
            </a:r>
            <a:r>
              <a:rPr lang="en-US" dirty="0"/>
              <a:t> ,sửa và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khách </a:t>
            </a:r>
            <a:r>
              <a:rPr lang="en-US" dirty="0" err="1"/>
              <a:t>sạn</a:t>
            </a:r>
            <a:r>
              <a:rPr lang="en-US" dirty="0"/>
              <a:t>:</a:t>
            </a:r>
            <a:endParaRPr lang="vi-VN" dirty="0"/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37B09-2DF5-42B9-1EAC-D6363604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99" y="2503503"/>
            <a:ext cx="7803472" cy="37719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0B889-8569-9988-66E5-36EC9AB2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21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68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288A-CF34-CB70-09EB-F6C188F7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3.4.4 Trang </a:t>
            </a:r>
            <a:r>
              <a:rPr lang="en-US" dirty="0" err="1"/>
              <a:t>quản</a:t>
            </a:r>
            <a:r>
              <a:rPr lang="en-US" dirty="0"/>
              <a:t> lý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khiếu</a:t>
            </a:r>
            <a:r>
              <a:rPr lang="en-US" dirty="0"/>
              <a:t> </a:t>
            </a:r>
            <a:r>
              <a:rPr lang="en-US" dirty="0" err="1"/>
              <a:t>nại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11900-E7F0-A0EE-4CC0-8C0B9542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Người dùng </a:t>
            </a:r>
            <a:r>
              <a:rPr lang="en-US" dirty="0" err="1"/>
              <a:t>quản</a:t>
            </a:r>
            <a:r>
              <a:rPr lang="en-US" dirty="0"/>
              <a:t> lý có thể tìm kiếm, </a:t>
            </a:r>
            <a:r>
              <a:rPr lang="en-US" dirty="0" err="1"/>
              <a:t>thêm</a:t>
            </a:r>
            <a:r>
              <a:rPr lang="en-US" dirty="0"/>
              <a:t> ,sửa và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khiếu</a:t>
            </a:r>
            <a:r>
              <a:rPr lang="en-US" dirty="0"/>
              <a:t> </a:t>
            </a:r>
            <a:r>
              <a:rPr lang="en-US" dirty="0" err="1"/>
              <a:t>nại</a:t>
            </a:r>
            <a:r>
              <a:rPr lang="en-US" dirty="0"/>
              <a:t> về khách </a:t>
            </a:r>
            <a:r>
              <a:rPr lang="en-US" dirty="0" err="1"/>
              <a:t>sạn</a:t>
            </a:r>
            <a:r>
              <a:rPr lang="en-US" dirty="0"/>
              <a:t>:</a:t>
            </a:r>
            <a:endParaRPr lang="vi-VN" dirty="0"/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95160-0322-6E6E-33D7-A4451AE8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67486"/>
            <a:ext cx="9250532" cy="31725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2CAAF-769F-957E-F873-2DCDCD0E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22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8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095B-B481-831A-8254-B2344D47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3.4.5 Trang </a:t>
            </a:r>
            <a:r>
              <a:rPr lang="en-US" dirty="0" err="1"/>
              <a:t>quản</a:t>
            </a:r>
            <a:r>
              <a:rPr lang="en-US" dirty="0"/>
              <a:t> lý phòng đã </a:t>
            </a:r>
            <a:r>
              <a:rPr lang="en-US" dirty="0" err="1"/>
              <a:t>thuê</a:t>
            </a:r>
            <a:endParaRPr lang="vi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772C39-CD54-61FC-5395-0955FD786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942" y="1595549"/>
            <a:ext cx="9416048" cy="40417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1AE95-7C5E-3A69-3F39-C8E6A433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23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49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420F-F396-1E96-79D6-5AFBC0EC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phát triển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B15C-8422-C7E4-B4AB-C6B242D2D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cứu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số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lý khách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tạo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hình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lý khách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từ đó phát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cần có trong ứng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ứng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tối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động và mức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về khách hàng từ đó đưa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phát triển.</a:t>
            </a:r>
          </a:p>
          <a:p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toàn online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9B509-4429-E9AF-6431-4F372176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24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4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699F-1A43-C0D1-FC88-E8BB8405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còn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đọng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F3C3-A00C-A19E-9930-1A0C417F7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diện thiết kế còn đơn giản, thiếu tính thẩm mỹ, chưa thân thiện cho người dùng.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quản lý giới hạn, chưa đáp ứng đầy đủ yêu cầu của một khách sạn quy mô lớn.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 năng mở rộng, tùy biến hệ thống hạn chế, phải phụ thuộc nhiều vào nhà phát triển.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Thiếu các tính năng tiện ích như quản lý khuyến mãi, tích điểm khách hàng, đặt phòng trực tuyến bằng nhiều ngôn ngữ khác nhau.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 trợ kết nối với các hệ thống quản lý khác như quán bar, nhà hàng còn yếu.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 bảo mật, an ninh thông tin chưa đảm bảo cao, dễ bị tấn công mã độc.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 độ tải trang và đáp ứng yêu cầu người dùng còn hạn chế.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F9FBA-5900-EBA0-9A0F-54B4E5BE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25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5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3508-56A9-79F8-3F9E-71039E65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99EE3B-4B55-2A71-84B0-79B3A537E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666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F3444-2AF2-0F7A-14BF-A4DCE485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26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1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B67A-4C6C-FC8F-9C67-4FF65973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1.Khái </a:t>
            </a:r>
            <a:r>
              <a:rPr lang="en-US" dirty="0" err="1"/>
              <a:t>niệm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36C3E-7A09-5537-823D-AD6E8D147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Khách </a:t>
            </a:r>
            <a:r>
              <a:rPr lang="en-US" dirty="0" err="1"/>
              <a:t>sạn</a:t>
            </a:r>
            <a:r>
              <a:rPr lang="en-US" dirty="0"/>
              <a:t> là 1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trú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trọng,hoạt</a:t>
            </a:r>
            <a:r>
              <a:rPr lang="en-US" dirty="0"/>
              <a:t> động kinh </a:t>
            </a:r>
            <a:r>
              <a:rPr lang="en-US" dirty="0" err="1"/>
              <a:t>doanh</a:t>
            </a:r>
            <a:r>
              <a:rPr lang="en-US" dirty="0"/>
              <a:t> yêu cầu cần </a:t>
            </a:r>
            <a:r>
              <a:rPr lang="en-US" dirty="0" err="1"/>
              <a:t>quản</a:t>
            </a:r>
            <a:r>
              <a:rPr lang="en-US" dirty="0"/>
              <a:t> lý tốt.</a:t>
            </a:r>
          </a:p>
          <a:p>
            <a:r>
              <a:rPr lang="en-US" dirty="0" err="1"/>
              <a:t>Quản</a:t>
            </a:r>
            <a:r>
              <a:rPr lang="en-US" dirty="0"/>
              <a:t> lý khách </a:t>
            </a:r>
            <a:r>
              <a:rPr lang="en-US" dirty="0" err="1"/>
              <a:t>sạn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nhiều </a:t>
            </a:r>
            <a:r>
              <a:rPr lang="en-US" dirty="0" err="1"/>
              <a:t>khâu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như:đơn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phòng,nhân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,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khiếu</a:t>
            </a:r>
            <a:r>
              <a:rPr lang="en-US" dirty="0"/>
              <a:t> </a:t>
            </a:r>
            <a:r>
              <a:rPr lang="en-US" dirty="0" err="1"/>
              <a:t>nại</a:t>
            </a:r>
            <a:r>
              <a:rPr lang="en-US" dirty="0"/>
              <a:t>…</a:t>
            </a:r>
          </a:p>
          <a:p>
            <a:r>
              <a:rPr lang="en-US" dirty="0"/>
              <a:t>=&gt;Từ những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trên </a:t>
            </a:r>
            <a:r>
              <a:rPr lang="en-US" dirty="0" err="1"/>
              <a:t>em</a:t>
            </a:r>
            <a:r>
              <a:rPr lang="en-US" dirty="0"/>
              <a:t> đã đưa </a:t>
            </a:r>
            <a:r>
              <a:rPr lang="en-US" dirty="0" err="1"/>
              <a:t>ra</a:t>
            </a:r>
            <a:r>
              <a:rPr lang="en-US" dirty="0"/>
              <a:t> 1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công </a:t>
            </a:r>
            <a:r>
              <a:rPr lang="en-US" dirty="0" err="1"/>
              <a:t>nghệ</a:t>
            </a:r>
            <a:r>
              <a:rPr lang="en-US" dirty="0"/>
              <a:t> phù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có thể tự </a:t>
            </a:r>
            <a:r>
              <a:rPr lang="en-US" dirty="0" err="1"/>
              <a:t>quản</a:t>
            </a:r>
            <a:r>
              <a:rPr lang="en-US" dirty="0"/>
              <a:t> lý khách </a:t>
            </a:r>
            <a:r>
              <a:rPr lang="en-US" dirty="0" err="1"/>
              <a:t>sạn</a:t>
            </a:r>
            <a:r>
              <a:rPr lang="en-US" dirty="0"/>
              <a:t> bằng website ,từ đó có thể </a:t>
            </a:r>
            <a:r>
              <a:rPr lang="en-US" dirty="0" err="1"/>
              <a:t>quản</a:t>
            </a:r>
            <a:r>
              <a:rPr lang="en-US" dirty="0"/>
              <a:t> lý khách </a:t>
            </a:r>
            <a:r>
              <a:rPr lang="en-US" dirty="0" err="1"/>
              <a:t>sạn</a:t>
            </a:r>
            <a:r>
              <a:rPr lang="en-US" dirty="0"/>
              <a:t> 1 cách </a:t>
            </a:r>
            <a:r>
              <a:rPr lang="en-US" dirty="0" err="1"/>
              <a:t>chặt</a:t>
            </a:r>
            <a:r>
              <a:rPr lang="en-US" dirty="0"/>
              <a:t> </a:t>
            </a:r>
            <a:r>
              <a:rPr lang="en-US" dirty="0" err="1"/>
              <a:t>chẽ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đã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“Yellow Hotel”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ứng yêu cầu </a:t>
            </a:r>
            <a:r>
              <a:rPr lang="en-US" dirty="0" err="1"/>
              <a:t>quản</a:t>
            </a:r>
            <a:r>
              <a:rPr lang="en-US" dirty="0"/>
              <a:t> lý.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12E6D-5D18-C091-8B13-673303EC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3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7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487D-AC98-3346-2127-A4D0002F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2.Ứng </a:t>
            </a:r>
            <a:r>
              <a:rPr lang="en-US" dirty="0" err="1"/>
              <a:t>dụng</a:t>
            </a:r>
            <a:r>
              <a:rPr lang="en-US" dirty="0"/>
              <a:t> Yellow Hotel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C9BE-50B6-6EB0-0934-49108C82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78" y="1175168"/>
            <a:ext cx="8596668" cy="388077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về mặt người dùng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khách </a:t>
            </a:r>
            <a:r>
              <a:rPr lang="en-US" dirty="0" err="1"/>
              <a:t>sạn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6AC17-36C9-23E7-D6CA-1CB6CBB7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86756"/>
            <a:ext cx="8510575" cy="5171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850E5-3989-B515-72CD-E3707480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4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3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C4127-CCCB-4608-AFFA-8635C86C0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798F46-C82A-ED7D-1F89-13655CE2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5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8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14DC7-4F76-CE20-02D8-0550003F4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B9DD2-6826-EF38-EF08-7859E38ED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877D-EB7E-4DC2-8CCC-EB81F905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6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1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73E9-F396-AF06-F46F-896B8FFC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Form </a:t>
            </a:r>
            <a:r>
              <a:rPr lang="en-US" dirty="0" err="1"/>
              <a:t>đặt</a:t>
            </a:r>
            <a:r>
              <a:rPr lang="en-US" dirty="0"/>
              <a:t> phòng khách </a:t>
            </a:r>
            <a:r>
              <a:rPr lang="en-US" dirty="0" err="1"/>
              <a:t>sạn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53850-5881-4AD8-9CA1-D50227A0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629"/>
            <a:ext cx="9641150" cy="489467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86107A-EE60-210B-F273-DD508AA2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7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823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B795-2B86-E120-D287-F5FC58E4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628F1-609B-25B0-9341-3123D8C9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BFE0A4-2421-8EC7-BD90-C8837186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FF0000"/>
                </a:solidFill>
              </a:rPr>
              <a:t>8</a:t>
            </a:r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84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46463-3E51-406B-3E80-69A87812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620F9B-8351-6D6C-164A-9E202E9E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2236-641B-49F5-9F8A-28D7343A78EA}" type="slidenum">
              <a:rPr lang="vi-VN" sz="1600" smtClean="0">
                <a:solidFill>
                  <a:srgbClr val="FF0000"/>
                </a:solidFill>
              </a:rPr>
              <a:t>9</a:t>
            </a:fld>
            <a:endParaRPr lang="vi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842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</TotalTime>
  <Words>631</Words>
  <Application>Microsoft Office PowerPoint</Application>
  <PresentationFormat>Widescreen</PresentationFormat>
  <Paragraphs>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Wingdings 3</vt:lpstr>
      <vt:lpstr>Facet</vt:lpstr>
      <vt:lpstr>Bảo vệ đồ án</vt:lpstr>
      <vt:lpstr>Tác giả đồ án</vt:lpstr>
      <vt:lpstr>1.Khái niệm</vt:lpstr>
      <vt:lpstr>2.Ứng dụng Yellow Hotel</vt:lpstr>
      <vt:lpstr>PowerPoint Presentation</vt:lpstr>
      <vt:lpstr>PowerPoint Presentation</vt:lpstr>
      <vt:lpstr>2.1 Form đặt phòng khách sạn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 Gửi thư khiếu nại</vt:lpstr>
      <vt:lpstr>3. Trang quản lý khách sạn của admin</vt:lpstr>
      <vt:lpstr>3.1 Đăng nhập thành công</vt:lpstr>
      <vt:lpstr>3.2 Đăng xuất thành công</vt:lpstr>
      <vt:lpstr>3.3 Đăng nhập thất bại</vt:lpstr>
      <vt:lpstr>3.4 Các trang quản lý khách sạn</vt:lpstr>
      <vt:lpstr>3.4.1 Trang quản lý người dùng</vt:lpstr>
      <vt:lpstr>3.4.2 Trang quản lý đơn đặt phòng </vt:lpstr>
      <vt:lpstr>3.4.3 Trang quản lý nhân viên</vt:lpstr>
      <vt:lpstr>3.4.4 Trang quản lý thư khiếu nại</vt:lpstr>
      <vt:lpstr>3.4.5 Trang quản lý phòng đã thuê</vt:lpstr>
      <vt:lpstr>4. Phương hướng phát triển</vt:lpstr>
      <vt:lpstr>5. Hạn chế còn tồn đọng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vệ đồ án</dc:title>
  <dc:creator>Duong Dinh Khanh</dc:creator>
  <cp:lastModifiedBy>Duong Dinh Khanh</cp:lastModifiedBy>
  <cp:revision>6</cp:revision>
  <dcterms:created xsi:type="dcterms:W3CDTF">2024-01-29T09:53:16Z</dcterms:created>
  <dcterms:modified xsi:type="dcterms:W3CDTF">2024-02-02T14:24:28Z</dcterms:modified>
</cp:coreProperties>
</file>